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11"/>
  </p:notesMasterIdLst>
  <p:sldIdLst>
    <p:sldId id="256" r:id="rId2"/>
    <p:sldId id="280" r:id="rId3"/>
    <p:sldId id="276" r:id="rId4"/>
    <p:sldId id="277" r:id="rId5"/>
    <p:sldId id="271" r:id="rId6"/>
    <p:sldId id="273" r:id="rId7"/>
    <p:sldId id="278" r:id="rId8"/>
    <p:sldId id="279" r:id="rId9"/>
    <p:sldId id="28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85628" autoAdjust="0"/>
  </p:normalViewPr>
  <p:slideViewPr>
    <p:cSldViewPr snapToGrid="0">
      <p:cViewPr varScale="1">
        <p:scale>
          <a:sx n="67" d="100"/>
          <a:sy n="67" d="100"/>
        </p:scale>
        <p:origin x="488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1CD15-338E-4681-9183-73BE5AB73D8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4CC82-596F-43C7-BACE-E6199C2C8B1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aviad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CC82-596F-43C7-BACE-E6199C2C8B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aviad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CC82-596F-43C7-BACE-E6199C2C8B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aviad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CC82-596F-43C7-BACE-E6199C2C8B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7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1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0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989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18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941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52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96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3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1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24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6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2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6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9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9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49A946-F2F6-4CA3-A6E2-6085897C249C}"/>
              </a:ext>
            </a:extLst>
          </p:cNvPr>
          <p:cNvSpPr/>
          <p:nvPr/>
        </p:nvSpPr>
        <p:spPr>
          <a:xfrm>
            <a:off x="2833819" y="-32951"/>
            <a:ext cx="717500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3182DB"/>
                </a:solidFill>
              </a:rPr>
              <a:t>Parking Drone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438C239-6BF0-41EF-906F-31D0BD42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BFFFF"/>
              </a:clrFrom>
              <a:clrTo>
                <a:srgbClr val="FB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96" y="1260861"/>
            <a:ext cx="3624648" cy="362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149A946-F2F6-4CA3-A6E2-6085897C249C}"/>
              </a:ext>
            </a:extLst>
          </p:cNvPr>
          <p:cNvSpPr/>
          <p:nvPr/>
        </p:nvSpPr>
        <p:spPr>
          <a:xfrm>
            <a:off x="10008822" y="4974340"/>
            <a:ext cx="14994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3182DB"/>
                </a:solidFill>
              </a:rPr>
              <a:t>מציגים: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3182DB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149A946-F2F6-4CA3-A6E2-6085897C249C}"/>
              </a:ext>
            </a:extLst>
          </p:cNvPr>
          <p:cNvSpPr/>
          <p:nvPr/>
        </p:nvSpPr>
        <p:spPr>
          <a:xfrm>
            <a:off x="2674375" y="5347517"/>
            <a:ext cx="68498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3182DB"/>
                </a:solidFill>
              </a:rPr>
              <a:t>אביעד ברוכשטיין					אביב תורגמן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3182DB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149A946-F2F6-4CA3-A6E2-6085897C249C}"/>
              </a:ext>
            </a:extLst>
          </p:cNvPr>
          <p:cNvSpPr/>
          <p:nvPr/>
        </p:nvSpPr>
        <p:spPr>
          <a:xfrm>
            <a:off x="2674376" y="5038252"/>
            <a:ext cx="68498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3182DB"/>
                </a:solidFill>
              </a:rPr>
              <a:t>צחי אבו 								בר חיים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3182DB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149A946-F2F6-4CA3-A6E2-6085897C249C}"/>
              </a:ext>
            </a:extLst>
          </p:cNvPr>
          <p:cNvSpPr/>
          <p:nvPr/>
        </p:nvSpPr>
        <p:spPr>
          <a:xfrm>
            <a:off x="10161222" y="6041140"/>
            <a:ext cx="14994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3182DB"/>
                </a:solidFill>
              </a:rPr>
              <a:t>מנחים: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3182DB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149A946-F2F6-4CA3-A6E2-6085897C249C}"/>
              </a:ext>
            </a:extLst>
          </p:cNvPr>
          <p:cNvSpPr/>
          <p:nvPr/>
        </p:nvSpPr>
        <p:spPr>
          <a:xfrm>
            <a:off x="2711563" y="6041140"/>
            <a:ext cx="68498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3182DB"/>
                </a:solidFill>
              </a:rPr>
              <a:t>אוהד בן שחר						אבי סגל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3182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25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55012" y="1380245"/>
            <a:ext cx="928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altLang="en-US" b="1" dirty="0"/>
              <a:t>מטרת הפרויקט הינה לפתח מערכת המדמה את עבודת פקח החניה באמצעות </a:t>
            </a:r>
            <a:r>
              <a:rPr lang="he-IL" altLang="en-US" b="1" dirty="0" err="1"/>
              <a:t>רחפן</a:t>
            </a:r>
            <a:r>
              <a:rPr lang="he-IL" altLang="en-US" b="1" dirty="0"/>
              <a:t> הנע באופן אוטונומי.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D4FF7-67C0-47A3-8738-BE8B464828D6}"/>
              </a:ext>
            </a:extLst>
          </p:cNvPr>
          <p:cNvSpPr txBox="1"/>
          <p:nvPr/>
        </p:nvSpPr>
        <p:spPr>
          <a:xfrm>
            <a:off x="2951661" y="710549"/>
            <a:ext cx="878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000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נתבקשנו</a:t>
            </a:r>
            <a:endParaRPr lang="en-US" sz="4000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blob:https://web.whatsapp.com/8b2b7527-608e-469d-8bcc-348c4ef52ada">
            <a:extLst>
              <a:ext uri="{FF2B5EF4-FFF2-40B4-BE49-F238E27FC236}">
                <a16:creationId xmlns:a16="http://schemas.microsoft.com/office/drawing/2014/main" id="{F43D6037-53BE-4B17-9000-58755FCBB7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03515" y="1136515"/>
            <a:ext cx="2444885" cy="24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4" name="תמונה 13" descr="תמונה שמכילה אוויר&#10;&#10;תיאור שנוצר ברמת מהימנות גבוהה">
            <a:extLst>
              <a:ext uri="{FF2B5EF4-FFF2-40B4-BE49-F238E27FC236}">
                <a16:creationId xmlns:a16="http://schemas.microsoft.com/office/drawing/2014/main" id="{096C048C-06AE-44A6-BF20-11F734F740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1348" t="10913" r="14473" b="12238"/>
          <a:stretch/>
        </p:blipFill>
        <p:spPr>
          <a:xfrm rot="874143">
            <a:off x="7721628" y="2812492"/>
            <a:ext cx="3723919" cy="2406028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5166">
            <a:off x="2484718" y="2376861"/>
            <a:ext cx="2869598" cy="29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8425" y="1484320"/>
            <a:ext cx="355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מערכת לראייה ממוחשבת עבור איתור מכוניות וזיהוי מספרי לוחיות רישוי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5751" y="1484320"/>
            <a:ext cx="346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altLang="en-US" b="1" dirty="0"/>
              <a:t>בניית מערכת שליטה נוחה ובטוחה למפתח עבור </a:t>
            </a:r>
            <a:r>
              <a:rPr lang="he-IL" altLang="en-US" b="1" dirty="0" err="1"/>
              <a:t>רחפן</a:t>
            </a:r>
            <a:r>
              <a:rPr lang="he-IL" altLang="en-US" b="1" dirty="0"/>
              <a:t> מסוג </a:t>
            </a:r>
            <a:r>
              <a:rPr lang="en-US" altLang="en-US" b="1" dirty="0" err="1"/>
              <a:t>Matrice</a:t>
            </a:r>
            <a:r>
              <a:rPr lang="en-US" altLang="en-US" b="1" dirty="0"/>
              <a:t> 210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D4FF7-67C0-47A3-8738-BE8B464828D6}"/>
              </a:ext>
            </a:extLst>
          </p:cNvPr>
          <p:cNvSpPr txBox="1"/>
          <p:nvPr/>
        </p:nvSpPr>
        <p:spPr>
          <a:xfrm>
            <a:off x="2951661" y="710549"/>
            <a:ext cx="878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000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האתגרים איתם התמודדנו</a:t>
            </a:r>
            <a:endParaRPr lang="en-US" sz="4000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blob:https://web.whatsapp.com/8b2b7527-608e-469d-8bcc-348c4ef52ada">
            <a:extLst>
              <a:ext uri="{FF2B5EF4-FFF2-40B4-BE49-F238E27FC236}">
                <a16:creationId xmlns:a16="http://schemas.microsoft.com/office/drawing/2014/main" id="{F43D6037-53BE-4B17-9000-58755FCBB7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03515" y="1136515"/>
            <a:ext cx="2444885" cy="24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4" name="תמונה 13" descr="תמונה שמכילה אוויר&#10;&#10;תיאור שנוצר ברמת מהימנות גבוהה">
            <a:extLst>
              <a:ext uri="{FF2B5EF4-FFF2-40B4-BE49-F238E27FC236}">
                <a16:creationId xmlns:a16="http://schemas.microsoft.com/office/drawing/2014/main" id="{096C048C-06AE-44A6-BF20-11F734F740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1348" t="10913" r="14473" b="12238"/>
          <a:stretch/>
        </p:blipFill>
        <p:spPr>
          <a:xfrm>
            <a:off x="8186593" y="2980909"/>
            <a:ext cx="3551082" cy="2294358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6" y="2741435"/>
            <a:ext cx="2743200" cy="26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3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4736" y="1529774"/>
            <a:ext cx="108285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300" b="1" dirty="0">
                <a:latin typeface="Arial" panose="020B0604020202020204" pitchFamily="34" charset="0"/>
                <a:cs typeface="Arial" panose="020B0604020202020204" pitchFamily="34" charset="0"/>
              </a:rPr>
              <a:t>המערכת תמוקם בסמוך לחניה ומשם תתחיל את פעולתה:</a:t>
            </a:r>
          </a:p>
          <a:p>
            <a:pPr lvl="1" algn="r" rtl="1">
              <a:buFont typeface="Arial" pitchFamily="34" charset="0"/>
              <a:buChar char="•"/>
            </a:pPr>
            <a:r>
              <a:rPr lang="he-IL" sz="2300" b="1" dirty="0">
                <a:latin typeface="Arial" panose="020B0604020202020204" pitchFamily="34" charset="0"/>
                <a:cs typeface="Arial" panose="020B0604020202020204" pitchFamily="34" charset="0"/>
              </a:rPr>
              <a:t> הרחפן יצלם תמונה עילית של מגרש החניה ובאמצעותה יתכנן את מסלולו.</a:t>
            </a:r>
          </a:p>
          <a:p>
            <a:pPr lvl="1" algn="r" rtl="1">
              <a:buFont typeface="Arial" pitchFamily="34" charset="0"/>
              <a:buChar char="•"/>
            </a:pPr>
            <a:r>
              <a:rPr lang="he-IL" sz="2300" b="1" dirty="0">
                <a:latin typeface="Arial" panose="020B0604020202020204" pitchFamily="34" charset="0"/>
                <a:cs typeface="Arial" panose="020B0604020202020204" pitchFamily="34" charset="0"/>
              </a:rPr>
              <a:t> הרחפן ינוע בין הרכבים.</a:t>
            </a:r>
          </a:p>
          <a:p>
            <a:pPr lvl="1" algn="r" rtl="1">
              <a:buFont typeface="Arial" pitchFamily="34" charset="0"/>
              <a:buChar char="•"/>
            </a:pPr>
            <a:r>
              <a:rPr lang="he-IL" sz="2300" b="1" dirty="0">
                <a:latin typeface="Arial" panose="020B0604020202020204" pitchFamily="34" charset="0"/>
                <a:cs typeface="Arial" panose="020B0604020202020204" pitchFamily="34" charset="0"/>
              </a:rPr>
              <a:t> הרחפן יתמקם מול הרכב ויצלם את חזיתו.</a:t>
            </a:r>
          </a:p>
          <a:p>
            <a:pPr lvl="1" algn="r" rtl="1">
              <a:buFont typeface="Arial" pitchFamily="34" charset="0"/>
              <a:buChar char="•"/>
            </a:pPr>
            <a:r>
              <a:rPr lang="he-IL" sz="2300" b="1" dirty="0">
                <a:latin typeface="Arial" panose="020B0604020202020204" pitchFamily="34" charset="0"/>
                <a:cs typeface="Arial" panose="020B0604020202020204" pitchFamily="34" charset="0"/>
              </a:rPr>
              <a:t> המערכת תזהה את מספר הרישוי של הרכב ותאמתו מול מאגר רכבים מורשים.</a:t>
            </a:r>
          </a:p>
          <a:p>
            <a:pPr lvl="1" algn="r" rtl="1">
              <a:buFont typeface="Arial" pitchFamily="34" charset="0"/>
              <a:buChar char="•"/>
            </a:pPr>
            <a:r>
              <a:rPr lang="he-IL" sz="2300" b="1" dirty="0">
                <a:latin typeface="Arial" panose="020B0604020202020204" pitchFamily="34" charset="0"/>
                <a:cs typeface="Arial" panose="020B0604020202020204" pitchFamily="34" charset="0"/>
              </a:rPr>
              <a:t> המערכת תרכיב דו"ח הכולל את כל הרכבים שלא אושרו לחנות בשטח   האוניברסיטה.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D4FF7-67C0-47A3-8738-BE8B464828D6}"/>
              </a:ext>
            </a:extLst>
          </p:cNvPr>
          <p:cNvSpPr txBox="1"/>
          <p:nvPr/>
        </p:nvSpPr>
        <p:spPr>
          <a:xfrm>
            <a:off x="2937283" y="428629"/>
            <a:ext cx="878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000" b="1" dirty="0" err="1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תוכנית</a:t>
            </a:r>
            <a:r>
              <a:rPr lang="he-IL" sz="4000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הפעולה</a:t>
            </a:r>
            <a:endParaRPr lang="en-US" sz="4000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blob:https://web.whatsapp.com/8b2b7527-608e-469d-8bcc-348c4ef52ada">
            <a:extLst>
              <a:ext uri="{FF2B5EF4-FFF2-40B4-BE49-F238E27FC236}">
                <a16:creationId xmlns:a16="http://schemas.microsoft.com/office/drawing/2014/main" id="{F43D6037-53BE-4B17-9000-58755FCBB7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03515" y="1136515"/>
            <a:ext cx="2444885" cy="24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74" y="4034042"/>
            <a:ext cx="5221655" cy="28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5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BE81E-F07F-48FE-8205-6C21EBB1E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402" y="1248545"/>
            <a:ext cx="9316854" cy="52407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BD4FF7-67C0-47A3-8738-BE8B464828D6}"/>
              </a:ext>
            </a:extLst>
          </p:cNvPr>
          <p:cNvSpPr txBox="1"/>
          <p:nvPr/>
        </p:nvSpPr>
        <p:spPr>
          <a:xfrm>
            <a:off x="2635045" y="341927"/>
            <a:ext cx="911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000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המערכת תצלם תמונה עילית ותזהה מכוניות</a:t>
            </a:r>
            <a:endParaRPr lang="en-US" sz="4000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19F2EB8-B591-4057-A9AF-E012A61E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919" y="143195"/>
            <a:ext cx="983262" cy="11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3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16" y="1248698"/>
            <a:ext cx="9619939" cy="5425199"/>
          </a:xfrm>
          <a:prstGeom prst="rect">
            <a:avLst/>
          </a:prstGeom>
        </p:spPr>
      </p:pic>
      <p:cxnSp>
        <p:nvCxnSpPr>
          <p:cNvPr id="4" name="מחבר חץ ישר 3"/>
          <p:cNvCxnSpPr/>
          <p:nvPr/>
        </p:nvCxnSpPr>
        <p:spPr>
          <a:xfrm>
            <a:off x="5761504" y="2509684"/>
            <a:ext cx="3414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/>
          <p:cNvCxnSpPr/>
          <p:nvPr/>
        </p:nvCxnSpPr>
        <p:spPr>
          <a:xfrm>
            <a:off x="6430911" y="2817065"/>
            <a:ext cx="1015622" cy="1215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 flipH="1">
            <a:off x="6551611" y="4472128"/>
            <a:ext cx="890712" cy="347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>
            <a:off x="6324596" y="5169847"/>
            <a:ext cx="227640" cy="4664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42639" y="1868808"/>
            <a:ext cx="28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b="1" dirty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5670" y="2016828"/>
            <a:ext cx="28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b="1" dirty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46533" y="3663430"/>
            <a:ext cx="28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0133" y="4361149"/>
            <a:ext cx="28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b="1" dirty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1611" y="5216645"/>
            <a:ext cx="28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b="1" dirty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D4FF7-67C0-47A3-8738-BE8B464828D6}"/>
              </a:ext>
            </a:extLst>
          </p:cNvPr>
          <p:cNvSpPr txBox="1"/>
          <p:nvPr/>
        </p:nvSpPr>
        <p:spPr>
          <a:xfrm>
            <a:off x="2526890" y="257440"/>
            <a:ext cx="928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000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המערכת תבנה מסלול בין המכוניות ותנוע בו </a:t>
            </a:r>
            <a:endParaRPr lang="en-US" sz="4000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7">
            <a:extLst>
              <a:ext uri="{FF2B5EF4-FFF2-40B4-BE49-F238E27FC236}">
                <a16:creationId xmlns:a16="http://schemas.microsoft.com/office/drawing/2014/main" id="{5F3C52D7-0CA9-439D-870F-00FFDDA5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70" y="22017"/>
            <a:ext cx="1502041" cy="11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3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FBD4FF7-67C0-47A3-8738-BE8B464828D6}"/>
              </a:ext>
            </a:extLst>
          </p:cNvPr>
          <p:cNvSpPr txBox="1"/>
          <p:nvPr/>
        </p:nvSpPr>
        <p:spPr>
          <a:xfrm>
            <a:off x="4935794" y="282229"/>
            <a:ext cx="6639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000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המערכת תתמקם מול המכונית</a:t>
            </a:r>
            <a:endParaRPr lang="en-US" sz="4000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/>
          <a:srcRect l="23685" b="17245"/>
          <a:stretch/>
        </p:blipFill>
        <p:spPr>
          <a:xfrm>
            <a:off x="2930013" y="1464376"/>
            <a:ext cx="8566662" cy="4971634"/>
          </a:xfrm>
          <a:prstGeom prst="rect">
            <a:avLst/>
          </a:prstGeom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29A65266-B7B4-4150-9929-B8E7C9A6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511" y="221296"/>
            <a:ext cx="1243080" cy="12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1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FBD4FF7-67C0-47A3-8738-BE8B464828D6}"/>
              </a:ext>
            </a:extLst>
          </p:cNvPr>
          <p:cNvSpPr txBox="1"/>
          <p:nvPr/>
        </p:nvSpPr>
        <p:spPr>
          <a:xfrm>
            <a:off x="6990735" y="282229"/>
            <a:ext cx="4584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000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המערכת תפיק דו"ח</a:t>
            </a:r>
            <a:endParaRPr lang="en-US" sz="4000" b="1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0" y="1432434"/>
            <a:ext cx="5937389" cy="38358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6" y="1314450"/>
            <a:ext cx="5142106" cy="4857750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5F3C52D7-0CA9-439D-870F-00FFDDA5E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689" y="135719"/>
            <a:ext cx="1502041" cy="11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8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536171"/>
            <a:ext cx="7677150" cy="62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3667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3105</TotalTime>
  <Words>153</Words>
  <Application>Microsoft Office PowerPoint</Application>
  <PresentationFormat>Widescreen</PresentationFormat>
  <Paragraphs>33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Zahi</dc:creator>
  <cp:lastModifiedBy>Zahi</cp:lastModifiedBy>
  <cp:revision>120</cp:revision>
  <dcterms:created xsi:type="dcterms:W3CDTF">2018-08-25T08:35:35Z</dcterms:created>
  <dcterms:modified xsi:type="dcterms:W3CDTF">2019-08-07T18:48:59Z</dcterms:modified>
</cp:coreProperties>
</file>